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"/>
  </p:notes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55890"/>
  </p:normalViewPr>
  <p:slideViewPr>
    <p:cSldViewPr snapToGrid="0">
      <p:cViewPr varScale="1">
        <p:scale>
          <a:sx n="68" d="100"/>
          <a:sy n="68" d="100"/>
        </p:scale>
        <p:origin x="1816" y="192"/>
      </p:cViewPr>
      <p:guideLst/>
    </p:cSldViewPr>
  </p:slideViewPr>
  <p:outlineViewPr>
    <p:cViewPr>
      <p:scale>
        <a:sx n="35" d="100"/>
        <a:sy n="35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1DA1B-0A3F-8544-A8FD-4B40FC43F7D7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4F451-8216-DD4E-A7AB-2DD53EA4F3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39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47724-2832-5ABF-2193-701C9126E5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2661" y="1259330"/>
            <a:ext cx="5931877" cy="2387600"/>
          </a:xfrm>
        </p:spPr>
        <p:txBody>
          <a:bodyPr anchor="t"/>
          <a:lstStyle>
            <a:lvl1pPr algn="ctr">
              <a:defRPr sz="6000">
                <a:solidFill>
                  <a:srgbClr val="C00000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65CF7-F37F-8EC7-48EE-EAC10EDA9D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12276" y="3838708"/>
            <a:ext cx="505264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Echo Education/ Case Report / Teaching Case etc…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1FBCA-F8F7-FBB7-9B12-67D01E7E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5968725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99769DB8-CE7F-0F42-A129-B6244041A5BE}" type="datetimeFigureOut">
              <a:rPr lang="en-GB" smtClean="0"/>
              <a:pPr/>
              <a:t>21/09/2025</a:t>
            </a:fld>
            <a:endParaRPr lang="en-GB" dirty="0"/>
          </a:p>
        </p:txBody>
      </p:sp>
      <p:sp>
        <p:nvSpPr>
          <p:cNvPr id="9" name="Media Placeholder 8">
            <a:extLst>
              <a:ext uri="{FF2B5EF4-FFF2-40B4-BE49-F238E27FC236}">
                <a16:creationId xmlns:a16="http://schemas.microsoft.com/office/drawing/2014/main" id="{2A29EBD0-DB1F-C7E7-A1CF-CB72161103E5}"/>
              </a:ext>
            </a:extLst>
          </p:cNvPr>
          <p:cNvSpPr>
            <a:spLocks noGrp="1"/>
          </p:cNvSpPr>
          <p:nvPr>
            <p:ph type="media" sz="quarter" idx="12" hasCustomPrompt="1"/>
          </p:nvPr>
        </p:nvSpPr>
        <p:spPr>
          <a:xfrm>
            <a:off x="7467600" y="1262855"/>
            <a:ext cx="3986213" cy="3986213"/>
          </a:xfrm>
        </p:spPr>
        <p:txBody>
          <a:bodyPr/>
          <a:lstStyle/>
          <a:p>
            <a:r>
              <a:rPr lang="en-GB" dirty="0"/>
              <a:t>Echo clip</a:t>
            </a:r>
          </a:p>
        </p:txBody>
      </p:sp>
    </p:spTree>
    <p:extLst>
      <p:ext uri="{BB962C8B-B14F-4D97-AF65-F5344CB8AC3E}">
        <p14:creationId xmlns:p14="http://schemas.microsoft.com/office/powerpoint/2010/main" val="234183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151CFE-3EBB-5D1A-5200-F140FDA496F4}"/>
              </a:ext>
            </a:extLst>
          </p:cNvPr>
          <p:cNvSpPr txBox="1"/>
          <p:nvPr userDrawn="1"/>
        </p:nvSpPr>
        <p:spPr>
          <a:xfrm>
            <a:off x="3916582" y="3194749"/>
            <a:ext cx="51463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Thanks for watching</a:t>
            </a:r>
          </a:p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462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95823F-B1D8-F6DF-58A7-391FBA3EE5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73781"/>
            <a:ext cx="10515600" cy="1325563"/>
          </a:xfrm>
        </p:spPr>
        <p:txBody>
          <a:bodyPr>
            <a:normAutofit/>
          </a:bodyPr>
          <a:lstStyle>
            <a:lvl1pPr algn="ctr">
              <a:defRPr sz="5400">
                <a:solidFill>
                  <a:srgbClr val="C00000"/>
                </a:solidFill>
              </a:defRPr>
            </a:lvl1pPr>
          </a:lstStyle>
          <a:p>
            <a:r>
              <a:rPr lang="en-GB" sz="5400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Title</a:t>
            </a:r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270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85EE4-7A68-FD24-394D-960E17C6E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601045-A0F7-1A07-ACE1-E54C846D5D37}"/>
              </a:ext>
            </a:extLst>
          </p:cNvPr>
          <p:cNvSpPr txBox="1"/>
          <p:nvPr userDrawn="1"/>
        </p:nvSpPr>
        <p:spPr>
          <a:xfrm>
            <a:off x="838200" y="826311"/>
            <a:ext cx="1051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endParaRPr lang="en-GB" sz="4400" kern="12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4686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07347B-3C2E-A0BE-41B3-5482E9307B9D}"/>
              </a:ext>
            </a:extLst>
          </p:cNvPr>
          <p:cNvSpPr/>
          <p:nvPr userDrawn="1"/>
        </p:nvSpPr>
        <p:spPr>
          <a:xfrm>
            <a:off x="838200" y="0"/>
            <a:ext cx="105156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98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Background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8E553-F359-C8BC-67E6-C03E3A4C6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975D8-D98F-C3D4-EF45-014220770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368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Echo Loops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3D0EAB2-5B46-26D9-83A8-CACD7666C4AE}"/>
              </a:ext>
            </a:extLst>
          </p:cNvPr>
          <p:cNvSpPr/>
          <p:nvPr userDrawn="1"/>
        </p:nvSpPr>
        <p:spPr>
          <a:xfrm>
            <a:off x="834189" y="0"/>
            <a:ext cx="10523621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5046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ACC Echo Loops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B157EB2A-0B73-64E1-9F1B-3CC3077664A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550984"/>
            <a:ext cx="6095998" cy="3428999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  <p:sp>
        <p:nvSpPr>
          <p:cNvPr id="2" name="Media Placeholder 6">
            <a:extLst>
              <a:ext uri="{FF2B5EF4-FFF2-40B4-BE49-F238E27FC236}">
                <a16:creationId xmlns:a16="http://schemas.microsoft.com/office/drawing/2014/main" id="{4C6AD682-4658-D02A-6328-5672E57A446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6096001" y="2834787"/>
            <a:ext cx="6096000" cy="3429000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</p:spTree>
    <p:extLst>
      <p:ext uri="{BB962C8B-B14F-4D97-AF65-F5344CB8AC3E}">
        <p14:creationId xmlns:p14="http://schemas.microsoft.com/office/powerpoint/2010/main" val="20068712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TACC Echo Loops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B157EB2A-0B73-64E1-9F1B-3CC3077664A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2" y="1714499"/>
            <a:ext cx="6095998" cy="3428999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  <p:sp>
        <p:nvSpPr>
          <p:cNvPr id="2" name="Media Placeholder 6">
            <a:extLst>
              <a:ext uri="{FF2B5EF4-FFF2-40B4-BE49-F238E27FC236}">
                <a16:creationId xmlns:a16="http://schemas.microsoft.com/office/drawing/2014/main" id="{4C6AD682-4658-D02A-6328-5672E57A446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6096000" y="1714499"/>
            <a:ext cx="6096000" cy="3429000"/>
          </a:xfrm>
        </p:spPr>
        <p:txBody>
          <a:bodyPr/>
          <a:lstStyle/>
          <a:p>
            <a:r>
              <a:rPr lang="en-GB"/>
              <a:t>Click icon to add media</a:t>
            </a:r>
          </a:p>
        </p:txBody>
      </p:sp>
    </p:spTree>
    <p:extLst>
      <p:ext uri="{BB962C8B-B14F-4D97-AF65-F5344CB8AC3E}">
        <p14:creationId xmlns:p14="http://schemas.microsoft.com/office/powerpoint/2010/main" val="683764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36DC44C-993E-DC0C-F107-94F7BB3B57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77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2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ACC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8E553-F359-C8BC-67E6-C03E3A4C6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975D8-D98F-C3D4-EF45-014220770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05C7C7-18EC-D760-C24E-92BDC2B37251}"/>
              </a:ext>
            </a:extLst>
          </p:cNvPr>
          <p:cNvSpPr txBox="1"/>
          <p:nvPr userDrawn="1"/>
        </p:nvSpPr>
        <p:spPr>
          <a:xfrm>
            <a:off x="838200" y="826311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17371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9696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4"/>
                        </p:tgtEl>
                        <p:attrNameLst>
                          <p:attrName>ppt_c</p:attrName>
                        </p:attrNameLst>
                      </p:cBhvr>
                      <p:to>
                        <a:srgbClr val="696969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B359F66-D46B-2652-F8E2-7B583F8CBF84}"/>
              </a:ext>
            </a:extLst>
          </p:cNvPr>
          <p:cNvSpPr/>
          <p:nvPr userDrawn="1"/>
        </p:nvSpPr>
        <p:spPr>
          <a:xfrm>
            <a:off x="838198" y="6309121"/>
            <a:ext cx="10515600" cy="546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ACTACC Echo Education Series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7A0F9-A3DC-E61C-AF5F-C99CFE876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5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A2116-3C61-1916-AB2E-0E7933549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678454-0667-92D7-372F-F74D7CE8B891}"/>
              </a:ext>
            </a:extLst>
          </p:cNvPr>
          <p:cNvSpPr/>
          <p:nvPr userDrawn="1"/>
        </p:nvSpPr>
        <p:spPr>
          <a:xfrm>
            <a:off x="838199" y="0"/>
            <a:ext cx="10515600" cy="546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ACTACC Echo Education Series</a:t>
            </a:r>
          </a:p>
        </p:txBody>
      </p:sp>
      <p:pic>
        <p:nvPicPr>
          <p:cNvPr id="5" name="Picture 4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3F7E5D4F-18CA-12B3-9B02-0BD6D2EE72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-1" y="-3755"/>
            <a:ext cx="838200" cy="793262"/>
          </a:xfrm>
          <a:prstGeom prst="ellipse">
            <a:avLst/>
          </a:prstGeom>
        </p:spPr>
      </p:pic>
      <p:pic>
        <p:nvPicPr>
          <p:cNvPr id="6" name="Picture 5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211E903E-FFB7-B31B-0B53-BEF2B99B85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11353799" y="9685"/>
            <a:ext cx="838200" cy="793262"/>
          </a:xfrm>
          <a:prstGeom prst="ellipse">
            <a:avLst/>
          </a:prstGeom>
        </p:spPr>
      </p:pic>
      <p:pic>
        <p:nvPicPr>
          <p:cNvPr id="7" name="Picture 6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6475CA89-F5E8-0625-6790-100C0180FD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11353799" y="6052826"/>
            <a:ext cx="838200" cy="793262"/>
          </a:xfrm>
          <a:prstGeom prst="ellipse">
            <a:avLst/>
          </a:prstGeom>
        </p:spPr>
      </p:pic>
      <p:pic>
        <p:nvPicPr>
          <p:cNvPr id="9" name="Picture 8" descr="A logo of a association of cardiology&#10;&#10;Description automatically generated">
            <a:extLst>
              <a:ext uri="{FF2B5EF4-FFF2-40B4-BE49-F238E27FC236}">
                <a16:creationId xmlns:a16="http://schemas.microsoft.com/office/drawing/2014/main" id="{3EBEA7D9-AEF2-EC98-F691-254DE0B333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9119" t="11163" r="9085" b="11425"/>
          <a:stretch/>
        </p:blipFill>
        <p:spPr>
          <a:xfrm>
            <a:off x="-1" y="6050560"/>
            <a:ext cx="838200" cy="79326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39605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54" r:id="rId5"/>
    <p:sldLayoutId id="2147483658" r:id="rId6"/>
    <p:sldLayoutId id="2147483659" r:id="rId7"/>
    <p:sldLayoutId id="2147483655" r:id="rId8"/>
    <p:sldLayoutId id="2147483660" r:id="rId9"/>
    <p:sldLayoutId id="2147483661" r:id="rId10"/>
    <p:sldLayoutId id="21474836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ACTACC">
      <a:dk1>
        <a:srgbClr val="003365"/>
      </a:dk1>
      <a:lt1>
        <a:srgbClr val="FFFFFF"/>
      </a:lt1>
      <a:dk2>
        <a:srgbClr val="0E2841"/>
      </a:dk2>
      <a:lt2>
        <a:srgbClr val="E8E8E8"/>
      </a:lt2>
      <a:accent1>
        <a:srgbClr val="D81F2E"/>
      </a:accent1>
      <a:accent2>
        <a:srgbClr val="2A338F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CTACC AS  final v1" id="{79129F2B-FA1D-2F49-AC31-B14A0AD9039F}" vid="{4A085DFE-F6AC-5045-B310-E8C397D694E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Aptos</vt:lpstr>
      <vt:lpstr>Aptos Display</vt:lpstr>
      <vt:lpstr>Arial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Owen Chambers</dc:creator>
  <cp:lastModifiedBy>Owen Chambers</cp:lastModifiedBy>
  <cp:revision>1</cp:revision>
  <dcterms:created xsi:type="dcterms:W3CDTF">2025-09-21T17:14:06Z</dcterms:created>
  <dcterms:modified xsi:type="dcterms:W3CDTF">2025-09-21T17:14:44Z</dcterms:modified>
</cp:coreProperties>
</file>