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55890"/>
  </p:normalViewPr>
  <p:slideViewPr>
    <p:cSldViewPr snapToGrid="0">
      <p:cViewPr varScale="1">
        <p:scale>
          <a:sx n="46" d="100"/>
          <a:sy n="46" d="100"/>
        </p:scale>
        <p:origin x="1344" y="38"/>
      </p:cViewPr>
      <p:guideLst/>
    </p:cSldViewPr>
  </p:slideViewPr>
  <p:outlineViewPr>
    <p:cViewPr>
      <p:scale>
        <a:sx n="35" d="100"/>
        <a:sy n="35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11DA1B-0A3F-8544-A8FD-4B40FC43F7D7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4F451-8216-DD4E-A7AB-2DD53EA4F3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39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ACC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47724-2832-5ABF-2193-701C9126E5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2661" y="1259330"/>
            <a:ext cx="5931877" cy="2387600"/>
          </a:xfrm>
        </p:spPr>
        <p:txBody>
          <a:bodyPr anchor="t"/>
          <a:lstStyle>
            <a:lvl1pPr algn="ctr">
              <a:defRPr sz="6000">
                <a:solidFill>
                  <a:srgbClr val="C00000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E65CF7-F37F-8EC7-48EE-EAC10EDA9D4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12276" y="3838708"/>
            <a:ext cx="5052646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Echo Education/ Case Report / Teaching Case etc…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1FBCA-F8F7-FBB7-9B12-67D01E7E57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24400" y="5968725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99769DB8-CE7F-0F42-A129-B6244041A5BE}" type="datetimeFigureOut">
              <a:rPr lang="en-GB" smtClean="0"/>
              <a:pPr/>
              <a:t>31/03/2026</a:t>
            </a:fld>
            <a:endParaRPr lang="en-GB" dirty="0"/>
          </a:p>
        </p:txBody>
      </p:sp>
      <p:sp>
        <p:nvSpPr>
          <p:cNvPr id="9" name="Media Placeholder 8">
            <a:extLst>
              <a:ext uri="{FF2B5EF4-FFF2-40B4-BE49-F238E27FC236}">
                <a16:creationId xmlns:a16="http://schemas.microsoft.com/office/drawing/2014/main" id="{2A29EBD0-DB1F-C7E7-A1CF-CB72161103E5}"/>
              </a:ext>
            </a:extLst>
          </p:cNvPr>
          <p:cNvSpPr>
            <a:spLocks noGrp="1"/>
          </p:cNvSpPr>
          <p:nvPr>
            <p:ph type="media" sz="quarter" idx="12" hasCustomPrompt="1"/>
          </p:nvPr>
        </p:nvSpPr>
        <p:spPr>
          <a:xfrm>
            <a:off x="7467600" y="1262855"/>
            <a:ext cx="3986213" cy="3986213"/>
          </a:xfrm>
        </p:spPr>
        <p:txBody>
          <a:bodyPr/>
          <a:lstStyle/>
          <a:p>
            <a:r>
              <a:rPr lang="en-GB" dirty="0"/>
              <a:t>Echo clip</a:t>
            </a:r>
          </a:p>
        </p:txBody>
      </p:sp>
    </p:spTree>
    <p:extLst>
      <p:ext uri="{BB962C8B-B14F-4D97-AF65-F5344CB8AC3E}">
        <p14:creationId xmlns:p14="http://schemas.microsoft.com/office/powerpoint/2010/main" val="2341839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1151CFE-3EBB-5D1A-5200-F140FDA496F4}"/>
              </a:ext>
            </a:extLst>
          </p:cNvPr>
          <p:cNvSpPr txBox="1"/>
          <p:nvPr userDrawn="1"/>
        </p:nvSpPr>
        <p:spPr>
          <a:xfrm>
            <a:off x="3916582" y="3194749"/>
            <a:ext cx="51463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kern="12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Thanks for watching</a:t>
            </a:r>
          </a:p>
          <a:p>
            <a:endParaRPr lang="en-GB" sz="4400" kern="12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  <a:p>
            <a:endParaRPr lang="en-GB" sz="4400" kern="12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64627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95823F-B1D8-F6DF-58A7-391FBA3EE5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573781"/>
            <a:ext cx="10515600" cy="1325563"/>
          </a:xfrm>
        </p:spPr>
        <p:txBody>
          <a:bodyPr>
            <a:normAutofit/>
          </a:bodyPr>
          <a:lstStyle>
            <a:lvl1pPr algn="ctr">
              <a:defRPr sz="5400">
                <a:solidFill>
                  <a:srgbClr val="C00000"/>
                </a:solidFill>
              </a:defRPr>
            </a:lvl1pPr>
          </a:lstStyle>
          <a:p>
            <a:r>
              <a:rPr lang="en-GB" sz="5400" kern="12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Title</a:t>
            </a:r>
            <a:endParaRPr lang="en-GB" sz="4400" kern="12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72705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ACC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85EE4-7A68-FD24-394D-960E17C6E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601045-A0F7-1A07-ACE1-E54C846D5D37}"/>
              </a:ext>
            </a:extLst>
          </p:cNvPr>
          <p:cNvSpPr txBox="1"/>
          <p:nvPr userDrawn="1"/>
        </p:nvSpPr>
        <p:spPr>
          <a:xfrm>
            <a:off x="838200" y="826311"/>
            <a:ext cx="10515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4400" kern="12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  <a:p>
            <a:endParaRPr lang="en-GB" sz="4400" kern="12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46860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807347B-3C2E-A0BE-41B3-5482E9307B9D}"/>
              </a:ext>
            </a:extLst>
          </p:cNvPr>
          <p:cNvSpPr/>
          <p:nvPr userDrawn="1"/>
        </p:nvSpPr>
        <p:spPr>
          <a:xfrm>
            <a:off x="838200" y="0"/>
            <a:ext cx="10515600" cy="68580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981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ACC Background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8E553-F359-C8BC-67E6-C03E3A4C65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9975D8-D98F-C3D4-EF45-0142207701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63688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4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4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4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4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4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ACC Echo Loops 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3D0EAB2-5B46-26D9-83A8-CACD7666C4AE}"/>
              </a:ext>
            </a:extLst>
          </p:cNvPr>
          <p:cNvSpPr/>
          <p:nvPr userDrawn="1"/>
        </p:nvSpPr>
        <p:spPr>
          <a:xfrm>
            <a:off x="834189" y="0"/>
            <a:ext cx="10523621" cy="68580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5046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TACC Echo Loops 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dia Placeholder 6">
            <a:extLst>
              <a:ext uri="{FF2B5EF4-FFF2-40B4-BE49-F238E27FC236}">
                <a16:creationId xmlns:a16="http://schemas.microsoft.com/office/drawing/2014/main" id="{B157EB2A-0B73-64E1-9F1B-3CC3077664AC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0" y="550984"/>
            <a:ext cx="6095998" cy="3428999"/>
          </a:xfrm>
        </p:spPr>
        <p:txBody>
          <a:bodyPr/>
          <a:lstStyle/>
          <a:p>
            <a:r>
              <a:rPr lang="en-GB"/>
              <a:t>Click icon to add media</a:t>
            </a:r>
          </a:p>
        </p:txBody>
      </p:sp>
      <p:sp>
        <p:nvSpPr>
          <p:cNvPr id="2" name="Media Placeholder 6">
            <a:extLst>
              <a:ext uri="{FF2B5EF4-FFF2-40B4-BE49-F238E27FC236}">
                <a16:creationId xmlns:a16="http://schemas.microsoft.com/office/drawing/2014/main" id="{4C6AD682-4658-D02A-6328-5672E57A4468}"/>
              </a:ext>
            </a:extLst>
          </p:cNvPr>
          <p:cNvSpPr>
            <a:spLocks noGrp="1"/>
          </p:cNvSpPr>
          <p:nvPr>
            <p:ph type="media" sz="quarter" idx="14"/>
          </p:nvPr>
        </p:nvSpPr>
        <p:spPr>
          <a:xfrm>
            <a:off x="6096001" y="2834787"/>
            <a:ext cx="6096000" cy="3429000"/>
          </a:xfrm>
        </p:spPr>
        <p:txBody>
          <a:bodyPr/>
          <a:lstStyle/>
          <a:p>
            <a:r>
              <a:rPr lang="en-GB"/>
              <a:t>Click icon to add media</a:t>
            </a:r>
          </a:p>
        </p:txBody>
      </p:sp>
    </p:spTree>
    <p:extLst>
      <p:ext uri="{BB962C8B-B14F-4D97-AF65-F5344CB8AC3E}">
        <p14:creationId xmlns:p14="http://schemas.microsoft.com/office/powerpoint/2010/main" val="20068712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CTACC Echo Loops 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dia Placeholder 6">
            <a:extLst>
              <a:ext uri="{FF2B5EF4-FFF2-40B4-BE49-F238E27FC236}">
                <a16:creationId xmlns:a16="http://schemas.microsoft.com/office/drawing/2014/main" id="{B157EB2A-0B73-64E1-9F1B-3CC3077664AC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2" y="1714499"/>
            <a:ext cx="6095998" cy="3428999"/>
          </a:xfrm>
        </p:spPr>
        <p:txBody>
          <a:bodyPr/>
          <a:lstStyle/>
          <a:p>
            <a:r>
              <a:rPr lang="en-GB"/>
              <a:t>Click icon to add media</a:t>
            </a:r>
          </a:p>
        </p:txBody>
      </p:sp>
      <p:sp>
        <p:nvSpPr>
          <p:cNvPr id="2" name="Media Placeholder 6">
            <a:extLst>
              <a:ext uri="{FF2B5EF4-FFF2-40B4-BE49-F238E27FC236}">
                <a16:creationId xmlns:a16="http://schemas.microsoft.com/office/drawing/2014/main" id="{4C6AD682-4658-D02A-6328-5672E57A4468}"/>
              </a:ext>
            </a:extLst>
          </p:cNvPr>
          <p:cNvSpPr>
            <a:spLocks noGrp="1"/>
          </p:cNvSpPr>
          <p:nvPr>
            <p:ph type="media" sz="quarter" idx="14"/>
          </p:nvPr>
        </p:nvSpPr>
        <p:spPr>
          <a:xfrm>
            <a:off x="6096000" y="1714499"/>
            <a:ext cx="6096000" cy="3429000"/>
          </a:xfrm>
        </p:spPr>
        <p:txBody>
          <a:bodyPr/>
          <a:lstStyle/>
          <a:p>
            <a:r>
              <a:rPr lang="en-GB"/>
              <a:t>Click icon to add media</a:t>
            </a:r>
          </a:p>
        </p:txBody>
      </p:sp>
    </p:spTree>
    <p:extLst>
      <p:ext uri="{BB962C8B-B14F-4D97-AF65-F5344CB8AC3E}">
        <p14:creationId xmlns:p14="http://schemas.microsoft.com/office/powerpoint/2010/main" val="6837644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ACC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36DC44C-993E-DC0C-F107-94F7BB3B57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8778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2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2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2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2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2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ACC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8E553-F359-C8BC-67E6-C03E3A4C65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9975D8-D98F-C3D4-EF45-0142207701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05C7C7-18EC-D760-C24E-92BDC2B37251}"/>
              </a:ext>
            </a:extLst>
          </p:cNvPr>
          <p:cNvSpPr txBox="1"/>
          <p:nvPr userDrawn="1"/>
        </p:nvSpPr>
        <p:spPr>
          <a:xfrm>
            <a:off x="838200" y="826311"/>
            <a:ext cx="10515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kern="12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4173718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4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4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4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4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4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0B359F66-D46B-2652-F8E2-7B583F8CBF84}"/>
              </a:ext>
            </a:extLst>
          </p:cNvPr>
          <p:cNvSpPr/>
          <p:nvPr userDrawn="1"/>
        </p:nvSpPr>
        <p:spPr>
          <a:xfrm>
            <a:off x="838198" y="6309121"/>
            <a:ext cx="10515600" cy="5466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ACTACC Echo Education Series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7A0F9-A3DC-E61C-AF5F-C99CFE876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35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CA2116-3C61-1916-AB2E-0E7933549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F678454-0667-92D7-372F-F74D7CE8B891}"/>
              </a:ext>
            </a:extLst>
          </p:cNvPr>
          <p:cNvSpPr/>
          <p:nvPr userDrawn="1"/>
        </p:nvSpPr>
        <p:spPr>
          <a:xfrm>
            <a:off x="838199" y="0"/>
            <a:ext cx="10515600" cy="5466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ACTACC Echo Education Series</a:t>
            </a:r>
          </a:p>
        </p:txBody>
      </p:sp>
      <p:pic>
        <p:nvPicPr>
          <p:cNvPr id="5" name="Picture 4" descr="A logo of a association of cardiology&#10;&#10;Description automatically generated">
            <a:extLst>
              <a:ext uri="{FF2B5EF4-FFF2-40B4-BE49-F238E27FC236}">
                <a16:creationId xmlns:a16="http://schemas.microsoft.com/office/drawing/2014/main" id="{3F7E5D4F-18CA-12B3-9B02-0BD6D2EE72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9119" t="11163" r="9085" b="11425"/>
          <a:stretch/>
        </p:blipFill>
        <p:spPr>
          <a:xfrm>
            <a:off x="-1" y="-3755"/>
            <a:ext cx="838200" cy="793262"/>
          </a:xfrm>
          <a:prstGeom prst="ellipse">
            <a:avLst/>
          </a:prstGeom>
        </p:spPr>
      </p:pic>
      <p:pic>
        <p:nvPicPr>
          <p:cNvPr id="6" name="Picture 5" descr="A logo of a association of cardiology&#10;&#10;Description automatically generated">
            <a:extLst>
              <a:ext uri="{FF2B5EF4-FFF2-40B4-BE49-F238E27FC236}">
                <a16:creationId xmlns:a16="http://schemas.microsoft.com/office/drawing/2014/main" id="{211E903E-FFB7-B31B-0B53-BEF2B99B853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9119" t="11163" r="9085" b="11425"/>
          <a:stretch/>
        </p:blipFill>
        <p:spPr>
          <a:xfrm>
            <a:off x="11353799" y="9685"/>
            <a:ext cx="838200" cy="793262"/>
          </a:xfrm>
          <a:prstGeom prst="ellipse">
            <a:avLst/>
          </a:prstGeom>
        </p:spPr>
      </p:pic>
      <p:pic>
        <p:nvPicPr>
          <p:cNvPr id="7" name="Picture 6" descr="A logo of a association of cardiology&#10;&#10;Description automatically generated">
            <a:extLst>
              <a:ext uri="{FF2B5EF4-FFF2-40B4-BE49-F238E27FC236}">
                <a16:creationId xmlns:a16="http://schemas.microsoft.com/office/drawing/2014/main" id="{6475CA89-F5E8-0625-6790-100C0180FD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9119" t="11163" r="9085" b="11425"/>
          <a:stretch/>
        </p:blipFill>
        <p:spPr>
          <a:xfrm>
            <a:off x="11353799" y="6052826"/>
            <a:ext cx="838200" cy="793262"/>
          </a:xfrm>
          <a:prstGeom prst="ellipse">
            <a:avLst/>
          </a:prstGeom>
        </p:spPr>
      </p:pic>
      <p:pic>
        <p:nvPicPr>
          <p:cNvPr id="9" name="Picture 8" descr="A logo of a association of cardiology&#10;&#10;Description automatically generated">
            <a:extLst>
              <a:ext uri="{FF2B5EF4-FFF2-40B4-BE49-F238E27FC236}">
                <a16:creationId xmlns:a16="http://schemas.microsoft.com/office/drawing/2014/main" id="{3EBEA7D9-AEF2-EC98-F691-254DE0B3332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9119" t="11163" r="9085" b="11425"/>
          <a:stretch/>
        </p:blipFill>
        <p:spPr>
          <a:xfrm>
            <a:off x="-1" y="6050560"/>
            <a:ext cx="838200" cy="793262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1396054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2" r:id="rId4"/>
    <p:sldLayoutId id="2147483654" r:id="rId5"/>
    <p:sldLayoutId id="2147483658" r:id="rId6"/>
    <p:sldLayoutId id="2147483659" r:id="rId7"/>
    <p:sldLayoutId id="2147483655" r:id="rId8"/>
    <p:sldLayoutId id="2147483660" r:id="rId9"/>
    <p:sldLayoutId id="2147483661" r:id="rId10"/>
    <p:sldLayoutId id="21474836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2B370-BAA4-DD64-ED1A-B45116FCA5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AD9D5C-033E-0656-B8AF-7B6CF029FE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E26064B2-341B-8F18-4BCC-30790D614CFA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39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CTACC">
      <a:dk1>
        <a:srgbClr val="003365"/>
      </a:dk1>
      <a:lt1>
        <a:srgbClr val="FFFFFF"/>
      </a:lt1>
      <a:dk2>
        <a:srgbClr val="0E2841"/>
      </a:dk2>
      <a:lt2>
        <a:srgbClr val="E8E8E8"/>
      </a:lt2>
      <a:accent1>
        <a:srgbClr val="D81F2E"/>
      </a:accent1>
      <a:accent2>
        <a:srgbClr val="2A338F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CTACC AS  final v1" id="{79129F2B-FA1D-2F49-AC31-B14A0AD9039F}" vid="{4A085DFE-F6AC-5045-B310-E8C397D694E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Owen Chambers</dc:creator>
  <cp:lastModifiedBy>Dominic Booth</cp:lastModifiedBy>
  <cp:revision>2</cp:revision>
  <dcterms:created xsi:type="dcterms:W3CDTF">2025-09-21T17:14:06Z</dcterms:created>
  <dcterms:modified xsi:type="dcterms:W3CDTF">2026-03-31T20:11:57Z</dcterms:modified>
</cp:coreProperties>
</file>